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6" y="9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gif>
</file>

<file path=ppt/media/image6.jpe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7510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0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7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376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04635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50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329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29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852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07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267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E243DCD-F844-459A-92D8-E4142B31F5D4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9F383160-66C1-48B3-A215-9DF67AD53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787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7714" y="0"/>
            <a:ext cx="9361754" cy="1318437"/>
          </a:xfrm>
        </p:spPr>
        <p:txBody>
          <a:bodyPr>
            <a:normAutofit/>
          </a:bodyPr>
          <a:lstStyle/>
          <a:p>
            <a:r>
              <a:rPr lang="en-GB" dirty="0" smtClean="0"/>
              <a:t>Overview: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1148" y="1780953"/>
            <a:ext cx="9418320" cy="3662917"/>
          </a:xfrm>
        </p:spPr>
        <p:txBody>
          <a:bodyPr>
            <a:normAutofit lnSpcReduction="10000"/>
          </a:bodyPr>
          <a:lstStyle/>
          <a:p>
            <a:r>
              <a:rPr lang="en-GB" sz="3200" b="1" dirty="0" smtClean="0"/>
              <a:t>Linear Regression</a:t>
            </a:r>
          </a:p>
          <a:p>
            <a:r>
              <a:rPr lang="en-US" sz="3200" dirty="0"/>
              <a:t>Types of Linear </a:t>
            </a:r>
            <a:r>
              <a:rPr lang="en-US" sz="3200" dirty="0" smtClean="0"/>
              <a:t>Regression</a:t>
            </a:r>
          </a:p>
          <a:p>
            <a:r>
              <a:rPr lang="en-US" sz="3200" dirty="0"/>
              <a:t>How Linear Regression </a:t>
            </a:r>
            <a:r>
              <a:rPr lang="en-US" sz="3200" dirty="0" smtClean="0"/>
              <a:t>Works</a:t>
            </a:r>
          </a:p>
          <a:p>
            <a:r>
              <a:rPr lang="en-US" sz="3200" dirty="0" smtClean="0"/>
              <a:t>Evaluation Metrics</a:t>
            </a:r>
          </a:p>
          <a:p>
            <a:r>
              <a:rPr lang="en-US" sz="3200" dirty="0"/>
              <a:t>Assumptions of Linear Regression</a:t>
            </a:r>
            <a:endParaRPr lang="en-US" sz="3200" dirty="0" smtClean="0"/>
          </a:p>
          <a:p>
            <a:r>
              <a:rPr lang="en-GB" sz="3200" b="1" dirty="0" smtClean="0"/>
              <a:t> 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54881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" y="-400748"/>
            <a:ext cx="9692640" cy="1325562"/>
          </a:xfrm>
        </p:spPr>
        <p:txBody>
          <a:bodyPr/>
          <a:lstStyle/>
          <a:p>
            <a:r>
              <a:rPr lang="en-GB" dirty="0" smtClean="0"/>
              <a:t>Linear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1211421"/>
            <a:ext cx="8473440" cy="54332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 smtClean="0"/>
              <a:t>Linear </a:t>
            </a:r>
            <a:r>
              <a:rPr lang="en-GB" sz="2400" dirty="0"/>
              <a:t>regression allows us to make predictions about the dependent variable based on the values of the independent </a:t>
            </a:r>
            <a:r>
              <a:rPr lang="en-GB" sz="2400" dirty="0" smtClean="0"/>
              <a:t>variables</a:t>
            </a:r>
          </a:p>
          <a:p>
            <a:pPr marL="0" indent="0">
              <a:buNone/>
            </a:pPr>
            <a:r>
              <a:rPr lang="en-GB" sz="2400" dirty="0" smtClean="0"/>
              <a:t>Predict </a:t>
            </a:r>
            <a:r>
              <a:rPr lang="en-GB" sz="2400" dirty="0" smtClean="0"/>
              <a:t>continuous </a:t>
            </a:r>
            <a:r>
              <a:rPr lang="en-GB" sz="2400" dirty="0" smtClean="0"/>
              <a:t>numerical </a:t>
            </a:r>
            <a:r>
              <a:rPr lang="en-GB" sz="2400" dirty="0" smtClean="0"/>
              <a:t>value</a:t>
            </a:r>
          </a:p>
          <a:p>
            <a:pPr marL="0" indent="0">
              <a:buNone/>
            </a:pPr>
            <a:r>
              <a:rPr lang="en-GB" sz="2400" dirty="0"/>
              <a:t>The linear </a:t>
            </a:r>
            <a:r>
              <a:rPr lang="en-GB" sz="2400" dirty="0" smtClean="0"/>
              <a:t>regression equation </a:t>
            </a:r>
            <a:r>
              <a:rPr lang="en-GB" sz="2400" dirty="0"/>
              <a:t>is typically </a:t>
            </a:r>
            <a:r>
              <a:rPr lang="en-GB" sz="2400" dirty="0" smtClean="0"/>
              <a:t>represented</a:t>
            </a:r>
          </a:p>
          <a:p>
            <a:pPr marL="0" indent="0">
              <a:buNone/>
            </a:pPr>
            <a:r>
              <a:rPr lang="en-GB" sz="2400" dirty="0"/>
              <a:t> </a:t>
            </a:r>
            <a:r>
              <a:rPr lang="en-GB" sz="2400" dirty="0" smtClean="0"/>
              <a:t>                    y=</a:t>
            </a:r>
            <a:r>
              <a:rPr lang="en-GB" sz="2400" dirty="0" err="1" smtClean="0"/>
              <a:t>mx+b</a:t>
            </a:r>
            <a:endParaRPr lang="en-GB" sz="2400" dirty="0" smtClean="0"/>
          </a:p>
          <a:p>
            <a:pPr marL="0" indent="0">
              <a:buNone/>
            </a:pPr>
            <a:r>
              <a:rPr lang="en-GB" sz="2400" dirty="0" smtClean="0"/>
              <a:t>y </a:t>
            </a:r>
            <a:r>
              <a:rPr lang="en-GB" sz="2400" dirty="0"/>
              <a:t>is the predicted value (dependent variable</a:t>
            </a:r>
            <a:r>
              <a:rPr lang="en-GB" sz="2400" dirty="0" smtClean="0"/>
              <a:t>)</a:t>
            </a:r>
          </a:p>
          <a:p>
            <a:pPr marL="0" indent="0">
              <a:buNone/>
            </a:pPr>
            <a:r>
              <a:rPr lang="en-GB" sz="2400" dirty="0" smtClean="0"/>
              <a:t>m </a:t>
            </a:r>
            <a:r>
              <a:rPr lang="en-GB" sz="2400" dirty="0"/>
              <a:t>is the slope of the line</a:t>
            </a:r>
          </a:p>
          <a:p>
            <a:pPr marL="0" indent="0">
              <a:buNone/>
            </a:pPr>
            <a:r>
              <a:rPr lang="en-GB" sz="2400" dirty="0" smtClean="0"/>
              <a:t>x is the input features(independent variable)</a:t>
            </a:r>
          </a:p>
          <a:p>
            <a:pPr marL="0" indent="0">
              <a:buNone/>
            </a:pPr>
            <a:r>
              <a:rPr lang="en-GB" sz="2400" dirty="0" smtClean="0"/>
              <a:t>b is the y-intercept</a:t>
            </a:r>
            <a:endParaRPr lang="en-US" sz="2400" dirty="0"/>
          </a:p>
          <a:p>
            <a:pPr marL="0" indent="0">
              <a:buNone/>
            </a:pPr>
            <a:endParaRPr lang="en-GB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0" y="3442759"/>
            <a:ext cx="3413760" cy="280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43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612" y="-389040"/>
            <a:ext cx="9692640" cy="1325562"/>
          </a:xfrm>
        </p:spPr>
        <p:txBody>
          <a:bodyPr/>
          <a:lstStyle/>
          <a:p>
            <a:r>
              <a:rPr lang="en-GB" b="1" dirty="0" smtClean="0"/>
              <a:t>Type of Linear Regression: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478" y="1106130"/>
            <a:ext cx="7418438" cy="575187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b="1" dirty="0" smtClean="0"/>
              <a:t>Simple Linear Regression: </a:t>
            </a:r>
            <a:r>
              <a:rPr lang="en-GB" sz="2400" dirty="0" smtClean="0"/>
              <a:t>                             </a:t>
            </a:r>
          </a:p>
          <a:p>
            <a:pPr marL="0" indent="0">
              <a:buNone/>
            </a:pPr>
            <a:r>
              <a:rPr lang="en-GB" sz="2400" dirty="0" smtClean="0"/>
              <a:t>                                               Simple Linear Regression helps to find the linear relationship between One independent and one dependent feature. </a:t>
            </a:r>
          </a:p>
          <a:p>
            <a:pPr marL="0" indent="0">
              <a:buNone/>
            </a:pPr>
            <a:r>
              <a:rPr lang="en-GB" sz="2400" dirty="0" smtClean="0"/>
              <a:t>                         y=</a:t>
            </a:r>
            <a:r>
              <a:rPr lang="en-GB" sz="2400" dirty="0" err="1" smtClean="0"/>
              <a:t>mx+b</a:t>
            </a:r>
            <a:r>
              <a:rPr lang="en-GB" sz="2400" dirty="0" smtClean="0"/>
              <a:t> </a:t>
            </a:r>
          </a:p>
          <a:p>
            <a:endParaRPr lang="en-GB" sz="2400" dirty="0" smtClean="0"/>
          </a:p>
          <a:p>
            <a:pPr marL="0" indent="0">
              <a:buNone/>
            </a:pPr>
            <a:r>
              <a:rPr lang="en-GB" sz="2400" b="1" dirty="0" smtClean="0"/>
              <a:t>Multi Linear Regression:</a:t>
            </a:r>
          </a:p>
          <a:p>
            <a:pPr marL="0" indent="0">
              <a:buNone/>
            </a:pPr>
            <a:r>
              <a:rPr lang="en-GB" sz="2400" dirty="0" smtClean="0"/>
              <a:t>                                               In multi linear regression we have two or more than two input variable </a:t>
            </a:r>
          </a:p>
          <a:p>
            <a:pPr marL="0" indent="0">
              <a:buNone/>
            </a:pPr>
            <a:r>
              <a:rPr lang="en-GB" sz="2400" dirty="0" smtClean="0"/>
              <a:t>                         </a:t>
            </a:r>
            <a:r>
              <a:rPr lang="es-ES" sz="2400" dirty="0" smtClean="0"/>
              <a:t>y=m1​x1​+m2​x2​+m3​x3​+⋯+</a:t>
            </a:r>
            <a:r>
              <a:rPr lang="es-ES" sz="2400" dirty="0" err="1" smtClean="0"/>
              <a:t>mn</a:t>
            </a:r>
            <a:r>
              <a:rPr lang="es-ES" sz="2400" dirty="0" smtClean="0"/>
              <a:t>​</a:t>
            </a:r>
            <a:r>
              <a:rPr lang="es-ES" sz="2400" dirty="0" err="1" smtClean="0"/>
              <a:t>xn</a:t>
            </a:r>
            <a:r>
              <a:rPr lang="es-ES" sz="2400" dirty="0" smtClean="0"/>
              <a:t>​+b</a:t>
            </a:r>
          </a:p>
          <a:p>
            <a:pPr marL="0" indent="0">
              <a:buNone/>
            </a:pPr>
            <a:endParaRPr lang="en-GB" sz="2400" dirty="0" smtClean="0"/>
          </a:p>
          <a:p>
            <a:pPr marL="0" indent="0">
              <a:buNone/>
            </a:pPr>
            <a:r>
              <a:rPr lang="en-GB" dirty="0" smtClean="0"/>
              <a:t>                                         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05" t="-768" r="-2788" b="52893"/>
          <a:stretch/>
        </p:blipFill>
        <p:spPr>
          <a:xfrm>
            <a:off x="7624915" y="-117987"/>
            <a:ext cx="3849329" cy="37755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890" y="3657600"/>
            <a:ext cx="3124245" cy="270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818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0"/>
            <a:ext cx="9692640" cy="693174"/>
          </a:xfrm>
        </p:spPr>
        <p:txBody>
          <a:bodyPr>
            <a:normAutofit fontScale="90000"/>
          </a:bodyPr>
          <a:lstStyle/>
          <a:p>
            <a:r>
              <a:rPr lang="en-GB" b="1" dirty="0" smtClean="0"/>
              <a:t>How Linear Regression Works: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591" y="973394"/>
            <a:ext cx="11058931" cy="5884606"/>
          </a:xfrm>
        </p:spPr>
        <p:txBody>
          <a:bodyPr/>
          <a:lstStyle/>
          <a:p>
            <a:r>
              <a:rPr lang="en-GB" sz="2400" dirty="0"/>
              <a:t>Linear regression is a supervised machine learning </a:t>
            </a:r>
            <a:r>
              <a:rPr lang="en-GB" sz="2400" dirty="0" smtClean="0"/>
              <a:t>method.</a:t>
            </a:r>
          </a:p>
          <a:p>
            <a:r>
              <a:rPr lang="en-GB" sz="2400" dirty="0"/>
              <a:t>T</a:t>
            </a:r>
            <a:r>
              <a:rPr lang="en-GB" sz="2400" dirty="0" smtClean="0"/>
              <a:t>hat </a:t>
            </a:r>
            <a:r>
              <a:rPr lang="en-GB" sz="2400" dirty="0"/>
              <a:t>is used </a:t>
            </a:r>
            <a:r>
              <a:rPr lang="en-GB" sz="2400" dirty="0" smtClean="0"/>
              <a:t>to finds </a:t>
            </a:r>
            <a:r>
              <a:rPr lang="en-GB" sz="2400" dirty="0"/>
              <a:t>a linear equation that best describes the correlation of the </a:t>
            </a:r>
            <a:r>
              <a:rPr lang="en-GB" sz="2400" dirty="0" smtClean="0"/>
              <a:t>independent </a:t>
            </a:r>
            <a:r>
              <a:rPr lang="en-GB" sz="2400" dirty="0"/>
              <a:t>variables with the dependent variable</a:t>
            </a:r>
            <a:r>
              <a:rPr lang="en-GB" sz="2400" dirty="0" smtClean="0"/>
              <a:t>.</a:t>
            </a:r>
          </a:p>
          <a:p>
            <a:r>
              <a:rPr lang="en-GB" sz="2400" dirty="0" smtClean="0"/>
              <a:t>This </a:t>
            </a:r>
            <a:r>
              <a:rPr lang="en-GB" sz="2400" dirty="0"/>
              <a:t>is achieved by fitting a line to the data using least squares</a:t>
            </a:r>
            <a:r>
              <a:rPr lang="en-GB" sz="2400" dirty="0" smtClean="0"/>
              <a:t>.</a:t>
            </a:r>
          </a:p>
          <a:p>
            <a:r>
              <a:rPr lang="en-GB" sz="2400" dirty="0" smtClean="0"/>
              <a:t>The </a:t>
            </a:r>
            <a:r>
              <a:rPr lang="en-GB" sz="2400" dirty="0"/>
              <a:t>line tries to minimize the sum of the squares of the </a:t>
            </a:r>
            <a:r>
              <a:rPr lang="en-GB" sz="2400" dirty="0" smtClean="0"/>
              <a:t>residuals.</a:t>
            </a:r>
          </a:p>
          <a:p>
            <a:r>
              <a:rPr lang="en-GB" sz="2400" dirty="0" smtClean="0"/>
              <a:t>The </a:t>
            </a:r>
            <a:r>
              <a:rPr lang="en-GB" sz="2400" dirty="0"/>
              <a:t>residual is the distance between the line and the actual value of the </a:t>
            </a:r>
            <a:r>
              <a:rPr lang="en-GB" sz="2400" dirty="0" smtClean="0"/>
              <a:t>independent variable.</a:t>
            </a:r>
          </a:p>
          <a:p>
            <a:r>
              <a:rPr lang="en-GB" sz="2400" dirty="0" smtClean="0"/>
              <a:t>Finding </a:t>
            </a:r>
            <a:r>
              <a:rPr lang="en-GB" sz="2400" dirty="0"/>
              <a:t>the line of best fit is an iterative </a:t>
            </a:r>
            <a:r>
              <a:rPr lang="en-GB" sz="2400" dirty="0" smtClean="0"/>
              <a:t>process</a:t>
            </a:r>
          </a:p>
          <a:p>
            <a:r>
              <a:rPr lang="en-GB" sz="2400" dirty="0"/>
              <a:t> </a:t>
            </a:r>
            <a:r>
              <a:rPr lang="en-GB" sz="2400" dirty="0" smtClean="0"/>
              <a:t>we use mostly Mean Squared Error which is the </a:t>
            </a:r>
            <a:r>
              <a:rPr lang="en-US" sz="2400" dirty="0"/>
              <a:t>average of the squared </a:t>
            </a:r>
            <a:r>
              <a:rPr lang="en-GB" sz="2400" dirty="0" smtClean="0"/>
              <a:t> difference between actual value and predicted value </a:t>
            </a:r>
            <a:endParaRPr lang="en-GB" sz="2400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039" y="5966750"/>
            <a:ext cx="5877745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00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871" y="958645"/>
            <a:ext cx="8514315" cy="478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59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096" y="-327414"/>
            <a:ext cx="9692640" cy="1325562"/>
          </a:xfrm>
        </p:spPr>
        <p:txBody>
          <a:bodyPr/>
          <a:lstStyle/>
          <a:p>
            <a:r>
              <a:rPr lang="en-GB" dirty="0" smtClean="0"/>
              <a:t>Gradient Descent: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2220" y="1106130"/>
            <a:ext cx="8595360" cy="4351337"/>
          </a:xfrm>
        </p:spPr>
        <p:txBody>
          <a:bodyPr/>
          <a:lstStyle/>
          <a:p>
            <a:r>
              <a:rPr lang="en-GB" sz="2400" dirty="0"/>
              <a:t>Gradient Descent is an optimization algorithm used to minimize the cost function (like MSE) by updating model parameters iteratively</a:t>
            </a:r>
            <a:r>
              <a:rPr lang="en-GB" dirty="0" smtClean="0"/>
              <a:t>.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12"/>
          <a:stretch/>
        </p:blipFill>
        <p:spPr>
          <a:xfrm>
            <a:off x="1049310" y="2430188"/>
            <a:ext cx="7139700" cy="389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642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846"/>
          <a:stretch/>
        </p:blipFill>
        <p:spPr>
          <a:xfrm>
            <a:off x="2757949" y="412954"/>
            <a:ext cx="5043948" cy="373134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123" y="0"/>
            <a:ext cx="8229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300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736" y="0"/>
            <a:ext cx="8944012" cy="722671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Evaluation Metrics: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736" y="1179870"/>
            <a:ext cx="5522387" cy="5678130"/>
          </a:xfrm>
        </p:spPr>
        <p:txBody>
          <a:bodyPr/>
          <a:lstStyle/>
          <a:p>
            <a:pPr marL="0" indent="0">
              <a:buNone/>
            </a:pPr>
            <a:r>
              <a:rPr lang="en-GB" sz="2400" b="1" dirty="0" smtClean="0"/>
              <a:t>MAE: </a:t>
            </a:r>
            <a:r>
              <a:rPr lang="en-GB" sz="2400" dirty="0" smtClean="0"/>
              <a:t>measures </a:t>
            </a:r>
            <a:r>
              <a:rPr lang="en-GB" sz="2400" dirty="0"/>
              <a:t>the average absolute differences between predicted and actual values</a:t>
            </a:r>
            <a:r>
              <a:rPr lang="en-GB" sz="2400" dirty="0" smtClean="0"/>
              <a:t>.</a:t>
            </a:r>
          </a:p>
          <a:p>
            <a:pPr marL="0" indent="0">
              <a:buNone/>
            </a:pPr>
            <a:r>
              <a:rPr lang="en-GB" sz="2400" b="1" dirty="0" smtClean="0"/>
              <a:t>MSE: </a:t>
            </a:r>
            <a:r>
              <a:rPr lang="en-GB" sz="2400" dirty="0" smtClean="0"/>
              <a:t>measures </a:t>
            </a:r>
            <a:r>
              <a:rPr lang="en-GB" sz="2400" dirty="0"/>
              <a:t>the average of the squares of the errors, which gives more </a:t>
            </a:r>
            <a:r>
              <a:rPr lang="en-GB" sz="2400" dirty="0" smtClean="0"/>
              <a:t>weight </a:t>
            </a:r>
            <a:r>
              <a:rPr lang="en-GB" sz="2400" dirty="0"/>
              <a:t>to larger errors</a:t>
            </a:r>
            <a:r>
              <a:rPr lang="en-GB" sz="2400" dirty="0" smtClean="0"/>
              <a:t>.</a:t>
            </a:r>
          </a:p>
          <a:p>
            <a:pPr marL="0" indent="0">
              <a:buNone/>
            </a:pPr>
            <a:r>
              <a:rPr lang="en-GB" sz="2400" b="1" dirty="0" smtClean="0"/>
              <a:t>RMSE:</a:t>
            </a:r>
            <a:r>
              <a:rPr lang="en-GB" sz="2400" dirty="0" smtClean="0"/>
              <a:t> </a:t>
            </a:r>
            <a:r>
              <a:rPr lang="en-GB" sz="2400" dirty="0"/>
              <a:t>is the square root of MSE, providing error in the same units as the target variable</a:t>
            </a:r>
            <a:r>
              <a:rPr lang="en-GB" sz="2400" dirty="0" smtClean="0"/>
              <a:t>.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140" y="1179870"/>
            <a:ext cx="6007757" cy="4616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351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451" y="1401096"/>
            <a:ext cx="8595360" cy="43513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b="1" dirty="0"/>
              <a:t>Linearity</a:t>
            </a:r>
            <a:r>
              <a:rPr lang="en-GB" sz="2400" dirty="0"/>
              <a:t>: The relationship between the independent variable and the dependent variable must be linear</a:t>
            </a:r>
            <a:r>
              <a:rPr lang="en-GB" sz="2400" dirty="0" smtClean="0"/>
              <a:t>.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 smtClean="0"/>
              <a:t>Independence of error:</a:t>
            </a:r>
            <a:r>
              <a:rPr lang="en-GB" sz="2400" dirty="0"/>
              <a:t> The observations should be independent of each other</a:t>
            </a:r>
            <a:r>
              <a:rPr lang="en-GB" sz="2400" dirty="0" smtClean="0"/>
              <a:t>.</a:t>
            </a:r>
          </a:p>
          <a:p>
            <a:pPr marL="0" indent="0">
              <a:buNone/>
            </a:pPr>
            <a:r>
              <a:rPr lang="en-US" sz="2400" b="1" dirty="0" err="1"/>
              <a:t>Multicollinearity</a:t>
            </a:r>
            <a:r>
              <a:rPr lang="en-US" sz="2400" dirty="0" smtClean="0"/>
              <a:t>: when two or more independent variable are not correlated to each other.</a:t>
            </a:r>
            <a:endParaRPr lang="en-GB" sz="2400" dirty="0" smtClean="0"/>
          </a:p>
          <a:p>
            <a:pPr marL="0" indent="0">
              <a:buNone/>
            </a:pPr>
            <a:r>
              <a:rPr lang="en-GB" sz="2400" b="1" dirty="0" smtClean="0"/>
              <a:t>Homoscedasticity</a:t>
            </a:r>
            <a:r>
              <a:rPr lang="en-GB" sz="2400" dirty="0" smtClean="0"/>
              <a:t>: </a:t>
            </a:r>
            <a:r>
              <a:rPr lang="en-GB" sz="2400" dirty="0"/>
              <a:t>The spread of errors should be roughly the same for all values of X</a:t>
            </a:r>
            <a:r>
              <a:rPr lang="en-GB" sz="2400" dirty="0" smtClean="0"/>
              <a:t>.</a:t>
            </a:r>
          </a:p>
          <a:p>
            <a:pPr marL="0" indent="0">
              <a:buNone/>
            </a:pPr>
            <a:r>
              <a:rPr lang="en-GB" sz="2400" b="1" dirty="0"/>
              <a:t>Normal Distribution of Residuals</a:t>
            </a:r>
            <a:r>
              <a:rPr lang="en-GB" sz="2400" dirty="0"/>
              <a:t>: The prediction errors should follow a normal distribution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117988"/>
            <a:ext cx="10750395" cy="880161"/>
          </a:xfrm>
        </p:spPr>
        <p:txBody>
          <a:bodyPr/>
          <a:lstStyle/>
          <a:p>
            <a:r>
              <a:rPr lang="en-US" b="1" dirty="0"/>
              <a:t>Assumptions of Linear </a:t>
            </a:r>
            <a:r>
              <a:rPr lang="en-US" b="1" dirty="0" smtClean="0"/>
              <a:t>Regression: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7171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1057</TotalTime>
  <Words>426</Words>
  <Application>Microsoft Office PowerPoint</Application>
  <PresentationFormat>Widescreen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Schoolbook</vt:lpstr>
      <vt:lpstr>Wingdings 2</vt:lpstr>
      <vt:lpstr>View</vt:lpstr>
      <vt:lpstr>Overview:</vt:lpstr>
      <vt:lpstr>Linear Regression</vt:lpstr>
      <vt:lpstr>Type of Linear Regression:</vt:lpstr>
      <vt:lpstr>How Linear Regression Works:</vt:lpstr>
      <vt:lpstr>PowerPoint Presentation</vt:lpstr>
      <vt:lpstr>Gradient Descent:</vt:lpstr>
      <vt:lpstr>PowerPoint Presentation</vt:lpstr>
      <vt:lpstr> Evaluation Metrics:</vt:lpstr>
      <vt:lpstr>Assumptions of Linear Regression: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Overview:</dc:title>
  <dc:creator>Muhammad Zaqeem</dc:creator>
  <cp:lastModifiedBy>Muhammad Zaqeem</cp:lastModifiedBy>
  <cp:revision>32</cp:revision>
  <dcterms:created xsi:type="dcterms:W3CDTF">2024-10-09T06:23:52Z</dcterms:created>
  <dcterms:modified xsi:type="dcterms:W3CDTF">2024-10-13T08:30:42Z</dcterms:modified>
</cp:coreProperties>
</file>

<file path=docProps/thumbnail.jpeg>
</file>